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jpeg" ContentType="image/jpeg"/>
  <Override PartName="/ppt/media/image2.jpeg" ContentType="image/jpeg"/>
  <Override PartName="/ppt/media/image3.jpeg" ContentType="image/jpeg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6" name="Shape 13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4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1.png" descr="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Title Text"/>
          <p:cNvSpPr txBox="1"/>
          <p:nvPr>
            <p:ph type="title"/>
          </p:nvPr>
        </p:nvSpPr>
        <p:spPr>
          <a:xfrm>
            <a:off x="1778000" y="623658"/>
            <a:ext cx="20828000" cy="4648201"/>
          </a:xfrm>
          <a:prstGeom prst="rect">
            <a:avLst/>
          </a:prstGeom>
        </p:spPr>
        <p:txBody>
          <a:bodyPr anchor="b"/>
          <a:lstStyle>
            <a:lvl1pPr>
              <a:defRPr>
                <a:latin typeface="Oswald Regular Regular"/>
                <a:ea typeface="Oswald Regular Regular"/>
                <a:cs typeface="Oswald Regular Regular"/>
                <a:sym typeface="Oswald Regular Regular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6" name="Body Level One…"/>
          <p:cNvSpPr txBox="1"/>
          <p:nvPr>
            <p:ph type="body" sz="quarter" idx="1"/>
          </p:nvPr>
        </p:nvSpPr>
        <p:spPr>
          <a:xfrm>
            <a:off x="1778000" y="5334925"/>
            <a:ext cx="20828000" cy="158750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1.png" descr="1.png"/>
          <p:cNvPicPr>
            <a:picLocks noChangeAspect="1"/>
          </p:cNvPicPr>
          <p:nvPr/>
        </p:nvPicPr>
        <p:blipFill>
          <a:blip r:embed="rId2">
            <a:extLst/>
          </a:blip>
          <a:srcRect l="0" t="0" r="0" b="30337"/>
          <a:stretch>
            <a:fillRect/>
          </a:stretch>
        </p:blipFill>
        <p:spPr>
          <a:xfrm>
            <a:off x="-1" y="4209066"/>
            <a:ext cx="24384001" cy="9554873"/>
          </a:xfrm>
          <a:prstGeom prst="rect">
            <a:avLst/>
          </a:prstGeom>
          <a:ln w="12700">
            <a:miter lim="400000"/>
          </a:ln>
        </p:spPr>
      </p:pic>
      <p:sp>
        <p:nvSpPr>
          <p:cNvPr id="112" name="–Johnny Appleseed"/>
          <p:cNvSpPr txBox="1"/>
          <p:nvPr>
            <p:ph type="body" sz="quarter" idx="21"/>
          </p:nvPr>
        </p:nvSpPr>
        <p:spPr>
          <a:xfrm>
            <a:off x="2662959" y="3997028"/>
            <a:ext cx="19621501" cy="6985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>
                <a:latin typeface="Oswald Regular Regular"/>
                <a:ea typeface="Oswald Regular Regular"/>
                <a:cs typeface="Oswald Regular Regular"/>
                <a:sym typeface="Oswald Regular Regular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113" name="“Type a quote here.”"/>
          <p:cNvSpPr txBox="1"/>
          <p:nvPr>
            <p:ph type="body" sz="quarter" idx="22"/>
          </p:nvPr>
        </p:nvSpPr>
        <p:spPr>
          <a:xfrm>
            <a:off x="2387600" y="2766285"/>
            <a:ext cx="19621500" cy="8382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1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View of beach and sea from a grassy sand dune"/>
          <p:cNvSpPr/>
          <p:nvPr>
            <p:ph type="pic" idx="21"/>
          </p:nvPr>
        </p:nvSpPr>
        <p:spPr>
          <a:xfrm>
            <a:off x="-50800" y="-1270000"/>
            <a:ext cx="24485600" cy="163237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2fondo.jpg" descr="2fondo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View of beach and sea from a grassy sand dune"/>
          <p:cNvSpPr/>
          <p:nvPr>
            <p:ph type="pic" idx="21"/>
          </p:nvPr>
        </p:nvSpPr>
        <p:spPr>
          <a:xfrm>
            <a:off x="3779639" y="1815429"/>
            <a:ext cx="16824606" cy="1121640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6" name="Title Text"/>
          <p:cNvSpPr txBox="1"/>
          <p:nvPr>
            <p:ph type="title"/>
          </p:nvPr>
        </p:nvSpPr>
        <p:spPr>
          <a:xfrm>
            <a:off x="635000" y="260350"/>
            <a:ext cx="23114000" cy="2006600"/>
          </a:xfrm>
          <a:prstGeom prst="rect">
            <a:avLst/>
          </a:prstGeom>
        </p:spPr>
        <p:txBody>
          <a:bodyPr anchor="b"/>
          <a:lstStyle>
            <a:lvl1pPr>
              <a:defRPr>
                <a:latin typeface="Oswald Regular Regular"/>
                <a:ea typeface="Oswald Regular Regular"/>
                <a:cs typeface="Oswald Regular Regular"/>
                <a:sym typeface="Oswald Regular Regular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7" name="Body Level One…"/>
          <p:cNvSpPr txBox="1"/>
          <p:nvPr>
            <p:ph type="body" sz="quarter" idx="1"/>
          </p:nvPr>
        </p:nvSpPr>
        <p:spPr>
          <a:xfrm>
            <a:off x="635000" y="11063643"/>
            <a:ext cx="23114000" cy="2591655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3fondo.png" descr="3fondo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Title Text"/>
          <p:cNvSpPr txBox="1"/>
          <p:nvPr>
            <p:ph type="title"/>
          </p:nvPr>
        </p:nvSpPr>
        <p:spPr>
          <a:xfrm>
            <a:off x="1778000" y="2948364"/>
            <a:ext cx="20828000" cy="4648201"/>
          </a:xfrm>
          <a:prstGeom prst="rect">
            <a:avLst/>
          </a:prstGeom>
        </p:spPr>
        <p:txBody>
          <a:bodyPr/>
          <a:lstStyle>
            <a:lvl1pPr>
              <a:defRPr>
                <a:latin typeface="Oswald Regular Regular"/>
                <a:ea typeface="Oswald Regular Regular"/>
                <a:cs typeface="Oswald Regular Regular"/>
                <a:sym typeface="Oswald Regular Regular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"/>
          <p:cNvSpPr/>
          <p:nvPr/>
        </p:nvSpPr>
        <p:spPr>
          <a:xfrm>
            <a:off x="13413316" y="-21322"/>
            <a:ext cx="10496402" cy="13758644"/>
          </a:xfrm>
          <a:prstGeom prst="roundRect">
            <a:avLst>
              <a:gd name="adj" fmla="val 0"/>
            </a:avLst>
          </a:prstGeom>
          <a:solidFill>
            <a:srgbClr val="9C2447">
              <a:alpha val="80409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b="0"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5" name="Rectangle"/>
          <p:cNvSpPr/>
          <p:nvPr/>
        </p:nvSpPr>
        <p:spPr>
          <a:xfrm>
            <a:off x="-19036" y="1842571"/>
            <a:ext cx="24422072" cy="2519879"/>
          </a:xfrm>
          <a:prstGeom prst="rect">
            <a:avLst/>
          </a:prstGeom>
          <a:solidFill>
            <a:srgbClr val="CDA76B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b="0"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46" name="Heron flying low over a beach with a short fence in the foreground"/>
          <p:cNvSpPr/>
          <p:nvPr>
            <p:ph type="pic" sz="half" idx="21"/>
          </p:nvPr>
        </p:nvSpPr>
        <p:spPr>
          <a:xfrm>
            <a:off x="13560035" y="309162"/>
            <a:ext cx="11468101" cy="114681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47" name="Title Text"/>
          <p:cNvSpPr txBox="1"/>
          <p:nvPr>
            <p:ph type="title"/>
          </p:nvPr>
        </p:nvSpPr>
        <p:spPr>
          <a:xfrm>
            <a:off x="1651000" y="2398092"/>
            <a:ext cx="10223500" cy="1408837"/>
          </a:xfrm>
          <a:prstGeom prst="rect">
            <a:avLst/>
          </a:prstGeom>
        </p:spPr>
        <p:txBody>
          <a:bodyPr anchor="b"/>
          <a:lstStyle>
            <a:lvl1pPr>
              <a:defRPr sz="8400">
                <a:solidFill>
                  <a:srgbClr val="FFFFFF"/>
                </a:solidFill>
                <a:latin typeface="Oswald Regular Regular"/>
                <a:ea typeface="Oswald Regular Regular"/>
                <a:cs typeface="Oswald Regular Regular"/>
                <a:sym typeface="Oswald Regular Regular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1651000" y="5741058"/>
            <a:ext cx="10223500" cy="572770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49" name="GBCS ESCUDO BLANCO H.png" descr="GBCS ESCUDO BLANCO H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486545" y="11879041"/>
            <a:ext cx="6349944" cy="1846422"/>
          </a:xfrm>
          <a:prstGeom prst="rect">
            <a:avLst/>
          </a:prstGeom>
          <a:ln w="12700">
            <a:miter lim="400000"/>
          </a:ln>
        </p:spPr>
      </p:pic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photo_2022-04-12 14.50.15.jpeg" descr="photo_2022-04-12 14.50.15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1"/>
            <a:ext cx="24384001" cy="137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58" name="Title Text"/>
          <p:cNvSpPr txBox="1"/>
          <p:nvPr>
            <p:ph type="title"/>
          </p:nvPr>
        </p:nvSpPr>
        <p:spPr>
          <a:xfrm>
            <a:off x="577884" y="355600"/>
            <a:ext cx="13645162" cy="2286000"/>
          </a:xfrm>
          <a:prstGeom prst="rect">
            <a:avLst/>
          </a:prstGeom>
        </p:spPr>
        <p:txBody>
          <a:bodyPr/>
          <a:lstStyle>
            <a:lvl1pPr>
              <a:defRPr>
                <a:latin typeface="Oswald Regular Regular"/>
                <a:ea typeface="Oswald Regular Regular"/>
                <a:cs typeface="Oswald Regular Regular"/>
                <a:sym typeface="Oswald Regular Regular"/>
              </a:defRPr>
            </a:lvl1pPr>
          </a:lstStyle>
          <a:p>
            <a:pPr/>
            <a:r>
              <a:t>Title Text</a:t>
            </a:r>
          </a:p>
        </p:txBody>
      </p:sp>
      <p:pic>
        <p:nvPicPr>
          <p:cNvPr id="59" name="GBCS ESCUDO BLANCO V.png" descr="GBCS ESCUDO BLANCO V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237653" y="5027800"/>
            <a:ext cx="5808141" cy="36604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photo_2022-04-12 14.50.07.jpeg" descr="photo_2022-04-12 14.50.07.jpeg"/>
          <p:cNvPicPr>
            <a:picLocks noChangeAspect="1"/>
          </p:cNvPicPr>
          <p:nvPr/>
        </p:nvPicPr>
        <p:blipFill>
          <a:blip r:embed="rId2">
            <a:extLst/>
          </a:blip>
          <a:srcRect l="81179" t="0" r="0" b="14552"/>
          <a:stretch>
            <a:fillRect/>
          </a:stretch>
        </p:blipFill>
        <p:spPr>
          <a:xfrm>
            <a:off x="18960522" y="-67418"/>
            <a:ext cx="5423478" cy="13850836"/>
          </a:xfrm>
          <a:prstGeom prst="rect">
            <a:avLst/>
          </a:prstGeom>
          <a:ln w="12700">
            <a:miter lim="400000"/>
          </a:ln>
        </p:spPr>
      </p:pic>
      <p:sp>
        <p:nvSpPr>
          <p:cNvPr id="68" name="Title Text"/>
          <p:cNvSpPr txBox="1"/>
          <p:nvPr>
            <p:ph type="title"/>
          </p:nvPr>
        </p:nvSpPr>
        <p:spPr>
          <a:xfrm>
            <a:off x="4398527" y="176895"/>
            <a:ext cx="11317056" cy="2286001"/>
          </a:xfrm>
          <a:prstGeom prst="rect">
            <a:avLst/>
          </a:prstGeom>
        </p:spPr>
        <p:txBody>
          <a:bodyPr/>
          <a:lstStyle>
            <a:lvl1pPr>
              <a:defRPr>
                <a:latin typeface="Oswald Regular Regular"/>
                <a:ea typeface="Oswald Regular Regular"/>
                <a:cs typeface="Oswald Regular Regular"/>
                <a:sym typeface="Oswald Regular Regular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69" name="Body Level One…"/>
          <p:cNvSpPr txBox="1"/>
          <p:nvPr>
            <p:ph type="body" idx="1"/>
          </p:nvPr>
        </p:nvSpPr>
        <p:spPr>
          <a:xfrm>
            <a:off x="824973" y="3149600"/>
            <a:ext cx="18464164" cy="92964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70" name="GBCS ESCUDO BLANCO V.png" descr="GBCS ESCUDO BLANCO V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093740" y="9736384"/>
            <a:ext cx="5156862" cy="3249951"/>
          </a:xfrm>
          <a:prstGeom prst="rect">
            <a:avLst/>
          </a:prstGeom>
          <a:ln w="12700">
            <a:miter lim="400000"/>
          </a:ln>
        </p:spPr>
      </p:pic>
      <p:sp>
        <p:nvSpPr>
          <p:cNvPr id="7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, Bullets &amp; Photo">
    <p:bg>
      <p:bgPr>
        <a:solidFill>
          <a:srgbClr val="E6D6B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ectangle"/>
          <p:cNvSpPr/>
          <p:nvPr/>
        </p:nvSpPr>
        <p:spPr>
          <a:xfrm>
            <a:off x="-49377" y="12008550"/>
            <a:ext cx="24508102" cy="1738573"/>
          </a:xfrm>
          <a:prstGeom prst="rect">
            <a:avLst/>
          </a:prstGeom>
          <a:solidFill>
            <a:srgbClr val="9C2447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b="0"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79" name="Rectangle"/>
          <p:cNvSpPr/>
          <p:nvPr/>
        </p:nvSpPr>
        <p:spPr>
          <a:xfrm>
            <a:off x="12673" y="4074"/>
            <a:ext cx="24384001" cy="311440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b="0"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0" name="Title Text"/>
          <p:cNvSpPr txBox="1"/>
          <p:nvPr>
            <p:ph type="title"/>
          </p:nvPr>
        </p:nvSpPr>
        <p:spPr>
          <a:xfrm>
            <a:off x="516668" y="355600"/>
            <a:ext cx="11980889" cy="2286000"/>
          </a:xfrm>
          <a:prstGeom prst="rect">
            <a:avLst/>
          </a:prstGeom>
        </p:spPr>
        <p:txBody>
          <a:bodyPr/>
          <a:lstStyle>
            <a:lvl1pPr>
              <a:defRPr>
                <a:latin typeface="Oswald Regular Regular"/>
                <a:ea typeface="Oswald Regular Regular"/>
                <a:cs typeface="Oswald Regular Regular"/>
                <a:sym typeface="Oswald Regular Regular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81" name="Body Level One…"/>
          <p:cNvSpPr txBox="1"/>
          <p:nvPr>
            <p:ph type="body" sz="half" idx="1"/>
          </p:nvPr>
        </p:nvSpPr>
        <p:spPr>
          <a:xfrm>
            <a:off x="489569" y="3149600"/>
            <a:ext cx="11800286" cy="8008108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2" name="Rectangle"/>
          <p:cNvSpPr/>
          <p:nvPr/>
        </p:nvSpPr>
        <p:spPr>
          <a:xfrm>
            <a:off x="-49377" y="11461122"/>
            <a:ext cx="24508102" cy="2286001"/>
          </a:xfrm>
          <a:prstGeom prst="rect">
            <a:avLst/>
          </a:prstGeom>
          <a:solidFill>
            <a:srgbClr val="9C2447">
              <a:alpha val="45073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b="0" sz="3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83" name="Sandy path between two hills leading to the ocean"/>
          <p:cNvSpPr/>
          <p:nvPr>
            <p:ph type="pic" idx="21"/>
          </p:nvPr>
        </p:nvSpPr>
        <p:spPr>
          <a:xfrm>
            <a:off x="8228055" y="171449"/>
            <a:ext cx="21033598" cy="14022397"/>
          </a:xfrm>
          <a:prstGeom prst="rect">
            <a:avLst/>
          </a:prstGeom>
          <a:ln w="342900">
            <a:solidFill>
              <a:srgbClr val="FFFFFF"/>
            </a:solidFill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pic>
        <p:nvPicPr>
          <p:cNvPr id="84" name="GBCS ESCUDO BLANCO H.png" descr="GBCS ESCUDO BLANCO H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04336" y="11933381"/>
            <a:ext cx="6496067" cy="1888910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photo_2022-04-12 14.50.07.jpeg" descr="photo_2022-04-12 14.50.07.jpeg"/>
          <p:cNvPicPr>
            <a:picLocks noChangeAspect="1"/>
          </p:cNvPicPr>
          <p:nvPr/>
        </p:nvPicPr>
        <p:blipFill>
          <a:blip r:embed="rId2">
            <a:extLst/>
          </a:blip>
          <a:srcRect l="81405" t="0" r="0" b="0"/>
          <a:stretch>
            <a:fillRect/>
          </a:stretch>
        </p:blipFill>
        <p:spPr>
          <a:xfrm>
            <a:off x="19849855" y="0"/>
            <a:ext cx="4534145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1" name="Sandy path between two hills leading to the ocean"/>
          <p:cNvSpPr/>
          <p:nvPr>
            <p:ph type="pic" sz="quarter" idx="21"/>
          </p:nvPr>
        </p:nvSpPr>
        <p:spPr>
          <a:xfrm>
            <a:off x="15300325" y="7048500"/>
            <a:ext cx="832485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2" name="Heron flying low over a beach with a short fence in the foreground"/>
          <p:cNvSpPr/>
          <p:nvPr>
            <p:ph type="pic" sz="quarter" idx="22"/>
          </p:nvPr>
        </p:nvSpPr>
        <p:spPr>
          <a:xfrm>
            <a:off x="15760700" y="863600"/>
            <a:ext cx="7404100" cy="740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View of beach and sea from a grassy sand dune"/>
          <p:cNvSpPr/>
          <p:nvPr>
            <p:ph type="pic" idx="23"/>
          </p:nvPr>
        </p:nvSpPr>
        <p:spPr>
          <a:xfrm>
            <a:off x="-9906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.png" descr="1.png"/>
          <p:cNvPicPr>
            <a:picLocks noChangeAspect="1"/>
          </p:cNvPicPr>
          <p:nvPr/>
        </p:nvPicPr>
        <p:blipFill>
          <a:blip r:embed="rId2">
            <a:extLst/>
          </a:blip>
          <a:srcRect l="0" t="58069" r="0" b="30517"/>
          <a:stretch>
            <a:fillRect/>
          </a:stretch>
        </p:blipFill>
        <p:spPr>
          <a:xfrm>
            <a:off x="0" y="12151195"/>
            <a:ext cx="24384001" cy="156552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Body Level One…"/>
          <p:cNvSpPr txBox="1"/>
          <p:nvPr>
            <p:ph type="body" idx="1"/>
          </p:nvPr>
        </p:nvSpPr>
        <p:spPr>
          <a:xfrm>
            <a:off x="1689100" y="2636818"/>
            <a:ext cx="21005800" cy="93011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4" name="1.png" descr="1.png"/>
          <p:cNvPicPr>
            <a:picLocks noChangeAspect="1"/>
          </p:cNvPicPr>
          <p:nvPr/>
        </p:nvPicPr>
        <p:blipFill>
          <a:blip r:embed="rId2">
            <a:extLst/>
          </a:blip>
          <a:srcRect l="33440" t="53032" r="32735" b="30893"/>
          <a:stretch>
            <a:fillRect/>
          </a:stretch>
        </p:blipFill>
        <p:spPr>
          <a:xfrm>
            <a:off x="8154075" y="11526018"/>
            <a:ext cx="8247793" cy="2204713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Title Text"/>
          <p:cNvSpPr txBox="1"/>
          <p:nvPr/>
        </p:nvSpPr>
        <p:spPr>
          <a:xfrm>
            <a:off x="7840577" y="248377"/>
            <a:ext cx="8702845" cy="228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>
              <a:defRPr b="0" sz="11200">
                <a:latin typeface="Oswald Regular Regular"/>
                <a:ea typeface="Oswald Regular Regular"/>
                <a:cs typeface="Oswald Regular Regular"/>
                <a:sym typeface="Oswald Regular Regular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6" name="Title Text"/>
          <p:cNvSpPr txBox="1"/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7" name="Slide Number"/>
          <p:cNvSpPr txBox="1"/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xmlns:p14="http://schemas.microsoft.com/office/powerpoint/2010/main" spd="med" advClick="1"/>
  <p:txStyles>
    <p:title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0" marR="0" indent="2286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0" marR="0" indent="2743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0" marR="0" indent="3200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0" marR="0" indent="3657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Montserrat Thin Regular"/>
          <a:ea typeface="Montserrat Thin Regular"/>
          <a:cs typeface="Montserrat Thin Regular"/>
          <a:sym typeface="Montserrat Thin Regular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Montserrat Thin Regular"/>
          <a:ea typeface="Montserrat Thin Regular"/>
          <a:cs typeface="Montserrat Thin Regular"/>
          <a:sym typeface="Montserrat Thin Regular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Montserrat Thin Regular"/>
          <a:ea typeface="Montserrat Thin Regular"/>
          <a:cs typeface="Montserrat Thin Regular"/>
          <a:sym typeface="Montserrat Thin Regular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Montserrat Thin Regular"/>
          <a:ea typeface="Montserrat Thin Regular"/>
          <a:cs typeface="Montserrat Thin Regular"/>
          <a:sym typeface="Montserrat Thin Regular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Montserrat Thin Regular"/>
          <a:ea typeface="Montserrat Thin Regular"/>
          <a:cs typeface="Montserrat Thin Regular"/>
          <a:sym typeface="Montserrat Thin Regular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Montserrat Thin Regular"/>
          <a:ea typeface="Montserrat Thin Regular"/>
          <a:cs typeface="Montserrat Thin Regular"/>
          <a:sym typeface="Montserrat Thin Regular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Montserrat Thin Regular"/>
          <a:ea typeface="Montserrat Thin Regular"/>
          <a:cs typeface="Montserrat Thin Regular"/>
          <a:sym typeface="Montserrat Thin Regular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Montserrat Thin Regular"/>
          <a:ea typeface="Montserrat Thin Regular"/>
          <a:cs typeface="Montserrat Thin Regular"/>
          <a:sym typeface="Montserrat Thin Regular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Montserrat Thin Regular"/>
          <a:ea typeface="Montserrat Thin Regular"/>
          <a:cs typeface="Montserrat Thin Regular"/>
          <a:sym typeface="Montserrat Thin Regular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Double-click to edit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9" name="Double-click to edit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